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Raleway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Italic.fntdata"/><Relationship Id="rId11" Type="http://schemas.openxmlformats.org/officeDocument/2006/relationships/slide" Target="slides/slide7.xml"/><Relationship Id="rId22" Type="http://schemas.openxmlformats.org/officeDocument/2006/relationships/font" Target="fonts/Lato-bold.fntdata"/><Relationship Id="rId10" Type="http://schemas.openxmlformats.org/officeDocument/2006/relationships/slide" Target="slides/slide6.xml"/><Relationship Id="rId21" Type="http://schemas.openxmlformats.org/officeDocument/2006/relationships/font" Target="fonts/Lato-regular.fntdata"/><Relationship Id="rId13" Type="http://schemas.openxmlformats.org/officeDocument/2006/relationships/slide" Target="slides/slide9.xml"/><Relationship Id="rId24" Type="http://schemas.openxmlformats.org/officeDocument/2006/relationships/font" Target="fonts/Lato-boldItalic.fntdata"/><Relationship Id="rId12" Type="http://schemas.openxmlformats.org/officeDocument/2006/relationships/slide" Target="slides/slide8.xml"/><Relationship Id="rId23" Type="http://schemas.openxmlformats.org/officeDocument/2006/relationships/font" Target="fonts/Lat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aleway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aleway-italic.fntdata"/><Relationship Id="rId6" Type="http://schemas.openxmlformats.org/officeDocument/2006/relationships/slide" Target="slides/slide2.xml"/><Relationship Id="rId18" Type="http://schemas.openxmlformats.org/officeDocument/2006/relationships/font" Target="fonts/Raleway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Earthquakes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Forces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Reverse Fault	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Caused by compression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Normal Fault	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000"/>
              <a:t>Caused by tension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Strike-slip Fault	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Caused by horizontal shear</a:t>
            </a:r>
          </a:p>
          <a:p>
            <a:pPr indent="-419100" lvl="0" marL="457200" rtl="0">
              <a:spcBef>
                <a:spcPts val="0"/>
              </a:spcBef>
              <a:buSzPct val="100000"/>
              <a:buChar char="-"/>
            </a:pPr>
            <a:r>
              <a:rPr b="1" lang="en" sz="3000"/>
              <a:t>No vertical movement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causes Earthquakes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  <a:buChar char="●"/>
            </a:pPr>
            <a:r>
              <a:rPr lang="en" sz="2000"/>
              <a:t>Stress</a:t>
            </a:r>
          </a:p>
          <a:p>
            <a:pPr indent="-355600" lvl="0" marL="457200">
              <a:spcBef>
                <a:spcPts val="0"/>
              </a:spcBef>
              <a:buSzPct val="100000"/>
              <a:buChar char="●"/>
            </a:pPr>
            <a:r>
              <a:rPr lang="en" sz="2000"/>
              <a:t>Strain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earthquakes?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Natural vibrations on the ground caused by movement along gigantic fractures in Earth’s crust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Stress and Strain	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000"/>
              <a:t>When do most earthquakes occur?</a:t>
            </a:r>
          </a:p>
          <a:p>
            <a:pPr indent="-3556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2000"/>
              <a:t>When rocks break (fracture) deep in the Earth</a:t>
            </a:r>
          </a:p>
          <a:p>
            <a:pPr indent="-3556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000"/>
              <a:t>When do fractures form?</a:t>
            </a:r>
          </a:p>
          <a:p>
            <a:pPr indent="-3556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2000"/>
              <a:t>When stress exceeds (goes past) the strength of the rocks involved.</a:t>
            </a:r>
          </a:p>
          <a:p>
            <a:pPr indent="-355600" lvl="1" marL="914400">
              <a:spcBef>
                <a:spcPts val="0"/>
              </a:spcBef>
              <a:buSzPct val="100000"/>
              <a:buAutoNum type="alphaLcPeriod"/>
            </a:pPr>
            <a:r>
              <a:rPr lang="en" sz="2000"/>
              <a:t>The stress is stronger than the rock's ability to hold 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stress?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/>
              <a:t>The forces per unit area acting on a material</a:t>
            </a:r>
          </a:p>
          <a:p>
            <a:pPr lvl="0">
              <a:spcBef>
                <a:spcPts val="0"/>
              </a:spcBef>
              <a:buNone/>
            </a:pPr>
            <a:r>
              <a:rPr lang="en" sz="2000"/>
              <a:t>	EX: pounds per square inch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Three types of stress...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b="1" lang="en"/>
              <a:t>Compression:</a:t>
            </a:r>
            <a:r>
              <a:rPr lang="en"/>
              <a:t> decreases the volume of a material - occurs at convergent boundaries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b="1" lang="en"/>
              <a:t>Tension: </a:t>
            </a:r>
            <a:r>
              <a:rPr lang="en"/>
              <a:t> pulls a material apart - at divergent boundaries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b="1" lang="en"/>
              <a:t> Shear (horizontal): </a:t>
            </a:r>
            <a:r>
              <a:rPr lang="en"/>
              <a:t> causes a material to twist - at transform boundaries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strain?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2899582" y="1399674"/>
            <a:ext cx="2484599" cy="327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deformation of materials in response to stress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699" y="467212"/>
            <a:ext cx="3047300" cy="4209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Elastic Limit	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 slab of rock’s </a:t>
            </a:r>
            <a:r>
              <a:rPr b="1" lang="en"/>
              <a:t>elastic limit i</a:t>
            </a:r>
            <a:r>
              <a:rPr lang="en"/>
              <a:t>s the point at which it will undergo permanent deformation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At </a:t>
            </a:r>
            <a:r>
              <a:rPr b="1" lang="en"/>
              <a:t>Failure</a:t>
            </a:r>
            <a:r>
              <a:rPr lang="en"/>
              <a:t> a material breaks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This is when we get an </a:t>
            </a:r>
            <a:r>
              <a:rPr b="1" lang="en"/>
              <a:t>earthquake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Faults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-50" y="1211349"/>
            <a:ext cx="2669700" cy="3371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Rocks fail and forma  fault when stress is applied too quickly or when stress is too great.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Fault is the resulting fracture or system of fractures along which movement occurs.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9350" y="1263650"/>
            <a:ext cx="4762500" cy="326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